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97E9A-3311-4D5F-918A-94056C4083B3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D7A3F-81FD-4F73-B95D-768E4C809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274638"/>
            <a:ext cx="8991600" cy="868362"/>
          </a:xfrm>
        </p:spPr>
        <p:txBody>
          <a:bodyPr/>
          <a:lstStyle/>
          <a:p>
            <a:pPr algn="ctr"/>
            <a:r>
              <a:rPr lang="en-US" dirty="0"/>
              <a:t>Implementation Dip - </a:t>
            </a:r>
            <a:r>
              <a:rPr lang="en-US" dirty="0" err="1"/>
              <a:t>Fullan</a:t>
            </a:r>
            <a:endParaRPr lang="en-US" dirty="0"/>
          </a:p>
        </p:txBody>
      </p:sp>
      <p:cxnSp>
        <p:nvCxnSpPr>
          <p:cNvPr id="11269" name="AutoShape 5"/>
          <p:cNvCxnSpPr>
            <a:cxnSpLocks noChangeShapeType="1"/>
          </p:cNvCxnSpPr>
          <p:nvPr/>
        </p:nvCxnSpPr>
        <p:spPr bwMode="auto">
          <a:xfrm flipV="1">
            <a:off x="914400" y="3276600"/>
            <a:ext cx="10668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70" name="AutoShape 6"/>
          <p:cNvCxnSpPr>
            <a:cxnSpLocks noChangeShapeType="1"/>
          </p:cNvCxnSpPr>
          <p:nvPr/>
        </p:nvCxnSpPr>
        <p:spPr bwMode="auto">
          <a:xfrm>
            <a:off x="1981200" y="3276600"/>
            <a:ext cx="914400" cy="1981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71" name="AutoShape 7"/>
          <p:cNvCxnSpPr>
            <a:cxnSpLocks noChangeShapeType="1"/>
          </p:cNvCxnSpPr>
          <p:nvPr/>
        </p:nvCxnSpPr>
        <p:spPr bwMode="auto">
          <a:xfrm flipV="1">
            <a:off x="2971800" y="2209800"/>
            <a:ext cx="3733800" cy="3124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2667000" y="5029200"/>
            <a:ext cx="7620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Implementation Dip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0" y="4038600"/>
            <a:ext cx="1600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Start Initiative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705600" y="1676400"/>
            <a:ext cx="1828800" cy="92333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Expected results over time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>
            <a:off x="1676400" y="3429000"/>
            <a:ext cx="762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2209800" y="4572000"/>
            <a:ext cx="762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295400" y="3962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Point of abandonment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426720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91400" y="4191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077200" y="4419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Implementation Dip - Fullan</vt:lpstr>
    </vt:vector>
  </TitlesOfParts>
  <Company>Cold Spring Harbor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Dip - Fullan</dc:title>
  <dc:creator>Cold Spring Harbor</dc:creator>
  <cp:lastModifiedBy>CSH</cp:lastModifiedBy>
  <cp:revision>1</cp:revision>
  <dcterms:created xsi:type="dcterms:W3CDTF">2012-03-10T05:16:46Z</dcterms:created>
  <dcterms:modified xsi:type="dcterms:W3CDTF">2014-01-12T23:19:10Z</dcterms:modified>
</cp:coreProperties>
</file>