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670" autoAdjust="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7CD9FB-75B9-4D09-93D7-A4477D01D8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E95C4-1842-436D-9C86-7DB8483E724C}" type="slidenum">
              <a:rPr lang="en-US"/>
              <a:pPr/>
              <a:t>1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F47E50-DA1E-46AB-BC57-CAA2A9AC6E38}" type="slidenum">
              <a:rPr lang="en-US"/>
              <a:pPr/>
              <a:t>10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234FC-C95C-47C4-BC71-BAD6D031E779}" type="slidenum">
              <a:rPr lang="en-US"/>
              <a:pPr/>
              <a:t>11</a:t>
            </a:fld>
            <a:endParaRPr lang="en-US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4FA32C-AC69-4276-8F47-1E9DAC3EF12C}" type="slidenum">
              <a:rPr lang="en-US"/>
              <a:pPr/>
              <a:t>12</a:t>
            </a:fld>
            <a:endParaRPr lang="en-US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A0D30-4847-4A23-AB27-EB7E6196CAED}" type="slidenum">
              <a:rPr lang="en-US"/>
              <a:pPr/>
              <a:t>13</a:t>
            </a:fld>
            <a:endParaRPr lang="en-US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C8E986-1D18-4CE2-8779-533699B52BB3}" type="slidenum">
              <a:rPr lang="en-US"/>
              <a:pPr/>
              <a:t>14</a:t>
            </a:fld>
            <a:endParaRPr lang="en-US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799DE-47E1-49AA-9132-4048EE1D0EC7}" type="slidenum">
              <a:rPr lang="en-US"/>
              <a:pPr/>
              <a:t>15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DCFD6-D40D-4587-9632-625D79AA105D}" type="slidenum">
              <a:rPr lang="en-US"/>
              <a:pPr/>
              <a:t>2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8D4A59-BF21-460E-A362-6C48C0FDFEA8}" type="slidenum">
              <a:rPr lang="en-US"/>
              <a:pPr/>
              <a:t>3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BF8FE0-6155-4F86-9ABF-FD2705603B02}" type="slidenum">
              <a:rPr lang="en-US"/>
              <a:pPr/>
              <a:t>4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C2746-7562-474E-96A5-85B1A104B675}" type="slidenum">
              <a:rPr lang="en-US"/>
              <a:pPr/>
              <a:t>5</a:t>
            </a:fld>
            <a:endParaRPr lang="en-US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CE5142-8684-4051-AEFA-439559B7263D}" type="slidenum">
              <a:rPr lang="en-US"/>
              <a:pPr/>
              <a:t>6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DEF6A7-E617-4A05-8D46-E56714CE69ED}" type="slidenum">
              <a:rPr lang="en-US"/>
              <a:pPr/>
              <a:t>7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6E03C-071B-4520-939D-992E712ED312}" type="slidenum">
              <a:rPr lang="en-US"/>
              <a:pPr/>
              <a:t>8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46D18-1E4A-4732-BB4B-DF17DAA24A43}" type="slidenum">
              <a:rPr lang="en-US"/>
              <a:pPr/>
              <a:t>9</a:t>
            </a:fld>
            <a:endParaRPr lang="en-U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44078F-0E00-4FC1-AED3-3C209DFAE3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94B99-05CA-4A36-8CD2-20E9F715F1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CF450-0054-484F-B1D7-317272D90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A7531-6FCF-4999-9B1D-1F38396342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3AF38-A91C-4082-82B9-042DD9590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C6CEA-0C4A-4D4F-98AC-E38A8D9319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A721B-2286-429E-8FCE-2B6B7B8665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A8FC6-077A-4D6F-971B-9424AE8C41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B56CC-B986-4FE2-B1BE-191E2E359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CBF6A-C217-4422-81FB-40B4245B8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6AF1A-9D7C-4E71-9664-ED736ED24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4A4EFA87-6CE0-473B-BE4B-0675549B00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Learning Styles &amp; Multiple Intelligences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en-US"/>
              <a:t>Dr. Anthony J. Pecorale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Spatial Learner </a:t>
            </a:r>
            <a:br>
              <a:rPr lang="en-US"/>
            </a:br>
            <a:r>
              <a:rPr lang="en-US"/>
              <a:t>The visualizer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Likes 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design and create things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daydream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watch movies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look at pictures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draw things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imaging things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solving mazes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do puzzles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</a:t>
            </a:r>
          </a:p>
          <a:p>
            <a:pPr>
              <a:buFont typeface="Wingdings" pitchFamily="2" charset="2"/>
              <a:buNone/>
            </a:pPr>
            <a:r>
              <a:rPr lang="en-US"/>
              <a:t>     visualizing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  dreaming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  working with colors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pictures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doing crosswords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 autoUpdateAnimBg="0"/>
      <p:bldP spid="37891" grpId="0" build="p" autoUpdateAnimBg="0"/>
      <p:bldP spid="3789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Musical Learner</a:t>
            </a:r>
            <a:br>
              <a:rPr lang="en-US"/>
            </a:br>
            <a:r>
              <a:rPr lang="en-US"/>
              <a:t>the music lover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Sings</a:t>
            </a:r>
          </a:p>
          <a:p>
            <a:r>
              <a:rPr lang="en-US"/>
              <a:t>Hums tunes</a:t>
            </a:r>
          </a:p>
          <a:p>
            <a:r>
              <a:rPr lang="en-US"/>
              <a:t>Listens to music</a:t>
            </a:r>
          </a:p>
          <a:p>
            <a:r>
              <a:rPr lang="en-US"/>
              <a:t>Plays an instrument</a:t>
            </a:r>
          </a:p>
          <a:p>
            <a:r>
              <a:rPr lang="en-US"/>
              <a:t>Remembers sounds</a:t>
            </a:r>
          </a:p>
          <a:p>
            <a:r>
              <a:rPr lang="en-US"/>
              <a:t>Notices pitch/rhythms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melodies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sounds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auditory skills are</a:t>
            </a:r>
          </a:p>
          <a:p>
            <a:pPr>
              <a:buFont typeface="Wingdings" pitchFamily="2" charset="2"/>
              <a:buNone/>
            </a:pPr>
            <a:r>
              <a:rPr lang="en-US"/>
              <a:t>    excellent</a:t>
            </a:r>
          </a:p>
          <a:p>
            <a:pPr>
              <a:buFont typeface="Wingdings" pitchFamily="2" charset="2"/>
              <a:buNone/>
            </a:pPr>
            <a:r>
              <a:rPr lang="en-US"/>
              <a:t>    dancer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 autoUpdateAnimBg="0" advAuto="0"/>
      <p:bldP spid="38915" grpId="0" build="p" autoUpdateAnimBg="0"/>
      <p:bldP spid="3891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Tactile/Kinesthetic Learner</a:t>
            </a:r>
            <a:br>
              <a:rPr lang="en-US"/>
            </a:br>
            <a:r>
              <a:rPr lang="en-US"/>
              <a:t>the mover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2">
              <a:lnSpc>
                <a:spcPct val="90000"/>
              </a:lnSpc>
              <a:buFontTx/>
              <a:buNone/>
            </a:pPr>
            <a:r>
              <a:rPr lang="en-US" sz="2400"/>
              <a:t>Learns best by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physical activity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touch and talk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move around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sports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dance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crafts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processing knowledge with bodily activity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 with</a:t>
            </a:r>
          </a:p>
          <a:p>
            <a:pPr>
              <a:buFont typeface="Wingdings" pitchFamily="2" charset="2"/>
              <a:buNone/>
            </a:pPr>
            <a:r>
              <a:rPr lang="en-US"/>
              <a:t>    body activity</a:t>
            </a:r>
          </a:p>
          <a:p>
            <a:pPr>
              <a:buFont typeface="Wingdings" pitchFamily="2" charset="2"/>
              <a:buNone/>
            </a:pPr>
            <a:r>
              <a:rPr lang="en-US"/>
              <a:t>    active interaction</a:t>
            </a:r>
          </a:p>
          <a:p>
            <a:pPr>
              <a:buFont typeface="Wingdings" pitchFamily="2" charset="2"/>
              <a:buNone/>
            </a:pPr>
            <a:r>
              <a:rPr lang="en-US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autoUpdateAnimBg="0"/>
      <p:bldP spid="39939" grpId="0" build="p" autoUpdateAnimBg="0"/>
      <p:bldP spid="3994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Interpersonal Learner</a:t>
            </a:r>
            <a:br>
              <a:rPr lang="en-US"/>
            </a:br>
            <a:r>
              <a:rPr lang="en-US"/>
              <a:t>the Socializer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Has lots of friends</a:t>
            </a:r>
          </a:p>
          <a:p>
            <a:r>
              <a:rPr lang="en-US"/>
              <a:t>Talks to people</a:t>
            </a:r>
          </a:p>
          <a:p>
            <a:r>
              <a:rPr lang="en-US"/>
              <a:t>Organizer</a:t>
            </a:r>
          </a:p>
          <a:p>
            <a:r>
              <a:rPr lang="en-US"/>
              <a:t>Manipulator</a:t>
            </a:r>
          </a:p>
          <a:p>
            <a:r>
              <a:rPr lang="en-US"/>
              <a:t>Mediator</a:t>
            </a:r>
          </a:p>
          <a:p>
            <a:r>
              <a:rPr lang="en-US"/>
              <a:t>Joiner</a:t>
            </a:r>
          </a:p>
          <a:p>
            <a:r>
              <a:rPr lang="en-US"/>
              <a:t>Always has hand in the air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</a:t>
            </a:r>
          </a:p>
          <a:p>
            <a:r>
              <a:rPr lang="en-US"/>
              <a:t>Sharing</a:t>
            </a:r>
          </a:p>
          <a:p>
            <a:r>
              <a:rPr lang="en-US"/>
              <a:t>Groups </a:t>
            </a:r>
          </a:p>
          <a:p>
            <a:r>
              <a:rPr lang="en-US"/>
              <a:t>Comparing</a:t>
            </a:r>
          </a:p>
          <a:p>
            <a:r>
              <a:rPr lang="en-US"/>
              <a:t>Relating</a:t>
            </a:r>
          </a:p>
          <a:p>
            <a:r>
              <a:rPr lang="en-US"/>
              <a:t>Interviewing</a:t>
            </a:r>
          </a:p>
          <a:p>
            <a:r>
              <a:rPr lang="en-US"/>
              <a:t>Leading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 autoUpdateAnimBg="0"/>
      <p:bldP spid="41987" grpId="0" build="p" autoUpdateAnimBg="0"/>
      <p:bldP spid="4198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Intrapersonal Learner</a:t>
            </a:r>
            <a:br>
              <a:rPr lang="en-US"/>
            </a:br>
            <a:r>
              <a:rPr lang="en-US"/>
              <a:t>the Individual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Works alone</a:t>
            </a:r>
          </a:p>
          <a:p>
            <a:r>
              <a:rPr lang="en-US"/>
              <a:t>Focuses on feelings</a:t>
            </a:r>
          </a:p>
          <a:p>
            <a:r>
              <a:rPr lang="en-US"/>
              <a:t>Follows instincts</a:t>
            </a:r>
          </a:p>
          <a:p>
            <a:r>
              <a:rPr lang="en-US"/>
              <a:t>Self goals </a:t>
            </a:r>
          </a:p>
          <a:p>
            <a:r>
              <a:rPr lang="en-US"/>
              <a:t>Individual projects</a:t>
            </a:r>
          </a:p>
          <a:p>
            <a:r>
              <a:rPr lang="en-US"/>
              <a:t>Needs own space</a:t>
            </a:r>
          </a:p>
          <a:p>
            <a:r>
              <a:rPr lang="en-US"/>
              <a:t>Self directed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</a:t>
            </a:r>
          </a:p>
          <a:p>
            <a:pPr>
              <a:buFont typeface="Wingdings" pitchFamily="2" charset="2"/>
              <a:buNone/>
            </a:pPr>
            <a:r>
              <a:rPr lang="en-US"/>
              <a:t>   programmed learning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self paced projects</a:t>
            </a:r>
          </a:p>
          <a:p>
            <a:pPr>
              <a:buFont typeface="Wingdings" pitchFamily="2" charset="2"/>
              <a:buNone/>
            </a:pPr>
            <a:r>
              <a:rPr lang="en-US"/>
              <a:t>   work sheets</a:t>
            </a:r>
          </a:p>
          <a:p>
            <a:pPr>
              <a:buFont typeface="Wingdings" pitchFamily="2" charset="2"/>
              <a:buNone/>
            </a:pPr>
            <a:r>
              <a:rPr lang="en-US"/>
              <a:t>   tends to like structure</a:t>
            </a:r>
          </a:p>
          <a:p>
            <a:pPr>
              <a:buFont typeface="Wingdings" pitchFamily="2" charset="2"/>
              <a:buNone/>
            </a:pPr>
            <a:r>
              <a:rPr lang="en-US"/>
              <a:t>   likes regularity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p" autoUpdateAnimBg="0"/>
      <p:bldP spid="43011" grpId="0" build="p" autoUpdateAnimBg="0"/>
      <p:bldP spid="4301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Multiple Intelligences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715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/>
              <a:t>Verbal-Linguistic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Mathematical-Logical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Musical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Visual-Spatial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Visual-Spatial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Bodily-Kinesthetic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Interpersonal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Intrapersonal Intelligence 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Naturalist Intelligence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/>
              <a:t>Existential Intelligence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Styles</a:t>
            </a:r>
            <a:br>
              <a:rPr lang="en-US"/>
            </a:b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Visual Learners</a:t>
            </a:r>
          </a:p>
          <a:p>
            <a:r>
              <a:rPr lang="en-US"/>
              <a:t> Auditory Learners</a:t>
            </a:r>
          </a:p>
          <a:p>
            <a:r>
              <a:rPr lang="en-US"/>
              <a:t>Tactile/Kinesthetic Learners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Learners</a:t>
            </a:r>
            <a:br>
              <a:rPr lang="en-US"/>
            </a:br>
            <a:r>
              <a:rPr lang="en-US"/>
              <a:t>learn through seeing</a:t>
            </a:r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41475"/>
            <a:ext cx="7772400" cy="4911725"/>
          </a:xfrm>
        </p:spPr>
        <p:txBody>
          <a:bodyPr/>
          <a:lstStyle/>
          <a:p>
            <a:r>
              <a:rPr lang="en-US"/>
              <a:t>Body Language</a:t>
            </a:r>
          </a:p>
          <a:p>
            <a:r>
              <a:rPr lang="en-US"/>
              <a:t>Facial Expressions</a:t>
            </a:r>
          </a:p>
          <a:p>
            <a:r>
              <a:rPr lang="en-US"/>
              <a:t>Should sit in the front</a:t>
            </a:r>
          </a:p>
          <a:p>
            <a:r>
              <a:rPr lang="en-US"/>
              <a:t>Avoid visual obstructions</a:t>
            </a:r>
          </a:p>
          <a:p>
            <a:r>
              <a:rPr lang="en-US"/>
              <a:t>Visual displays</a:t>
            </a:r>
          </a:p>
          <a:p>
            <a:r>
              <a:rPr lang="en-US"/>
              <a:t>Overhead transparencies</a:t>
            </a:r>
          </a:p>
          <a:p>
            <a:r>
              <a:rPr lang="en-US"/>
              <a:t>Detailed notes during discussion</a:t>
            </a:r>
          </a:p>
          <a:p>
            <a:r>
              <a:rPr lang="en-US"/>
              <a:t>Videos/ PowerPoint presentations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Auditory Learners</a:t>
            </a:r>
            <a:br>
              <a:rPr lang="en-US"/>
            </a:br>
            <a:r>
              <a:rPr lang="en-US"/>
              <a:t>learn through listening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Verbal lectures</a:t>
            </a:r>
          </a:p>
          <a:p>
            <a:r>
              <a:rPr lang="en-US"/>
              <a:t>Talking and listening to others</a:t>
            </a:r>
          </a:p>
          <a:p>
            <a:r>
              <a:rPr lang="en-US"/>
              <a:t>Tone of voice, pitch, and speed</a:t>
            </a:r>
          </a:p>
          <a:p>
            <a:r>
              <a:rPr lang="en-US"/>
              <a:t>Written information needs to be heard</a:t>
            </a:r>
          </a:p>
          <a:p>
            <a:r>
              <a:rPr lang="en-US"/>
              <a:t>Learn best from reading text aloud</a:t>
            </a:r>
          </a:p>
          <a:p>
            <a:r>
              <a:rPr lang="en-US"/>
              <a:t>Use of tape recorders are a good technique</a:t>
            </a:r>
          </a:p>
          <a:p>
            <a:r>
              <a:rPr lang="en-US"/>
              <a:t>Very talkative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53400" cy="1752600"/>
          </a:xfrm>
        </p:spPr>
        <p:txBody>
          <a:bodyPr/>
          <a:lstStyle/>
          <a:p>
            <a:r>
              <a:rPr lang="en-US"/>
              <a:t>Tactile/Kinesthetic Learners</a:t>
            </a:r>
            <a:br>
              <a:rPr lang="en-US"/>
            </a:br>
            <a:r>
              <a:rPr lang="en-US"/>
              <a:t>learn through moving,doing,touching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8153400" cy="4114800"/>
          </a:xfrm>
        </p:spPr>
        <p:txBody>
          <a:bodyPr/>
          <a:lstStyle/>
          <a:p>
            <a:r>
              <a:rPr lang="en-US"/>
              <a:t>Need a hands on approach</a:t>
            </a:r>
          </a:p>
          <a:p>
            <a:r>
              <a:rPr lang="en-US"/>
              <a:t>Must actively explore things</a:t>
            </a:r>
          </a:p>
          <a:p>
            <a:r>
              <a:rPr lang="en-US"/>
              <a:t>They find it hard to sit still for long periods</a:t>
            </a:r>
          </a:p>
          <a:p>
            <a:r>
              <a:rPr lang="en-US"/>
              <a:t>Easily distracted if not active</a:t>
            </a:r>
          </a:p>
          <a:p>
            <a:r>
              <a:rPr lang="en-US"/>
              <a:t>Usually good in sports</a:t>
            </a:r>
          </a:p>
          <a:p>
            <a:r>
              <a:rPr lang="en-US"/>
              <a:t>Reacts to body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Linguistic Learner</a:t>
            </a:r>
            <a:br>
              <a:rPr lang="en-US"/>
            </a:br>
            <a:r>
              <a:rPr lang="en-US"/>
              <a:t>The word student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Likes to:</a:t>
            </a:r>
          </a:p>
          <a:p>
            <a:pPr>
              <a:lnSpc>
                <a:spcPct val="90000"/>
              </a:lnSpc>
            </a:pPr>
            <a:r>
              <a:rPr lang="en-US"/>
              <a:t>Read</a:t>
            </a:r>
          </a:p>
          <a:p>
            <a:pPr>
              <a:lnSpc>
                <a:spcPct val="90000"/>
              </a:lnSpc>
            </a:pPr>
            <a:r>
              <a:rPr lang="en-US"/>
              <a:t>Write</a:t>
            </a:r>
          </a:p>
          <a:p>
            <a:pPr>
              <a:lnSpc>
                <a:spcPct val="90000"/>
              </a:lnSpc>
            </a:pPr>
            <a:r>
              <a:rPr lang="en-US"/>
              <a:t>Tell stories</a:t>
            </a:r>
          </a:p>
          <a:p>
            <a:pPr>
              <a:lnSpc>
                <a:spcPct val="90000"/>
              </a:lnSpc>
            </a:pPr>
            <a:r>
              <a:rPr lang="en-US"/>
              <a:t>Memorize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 names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 places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 dates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 trivia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Learns best by</a:t>
            </a:r>
          </a:p>
          <a:p>
            <a:pPr>
              <a:buFont typeface="Wingdings" pitchFamily="2" charset="2"/>
              <a:buNone/>
            </a:pPr>
            <a:r>
              <a:rPr lang="en-US"/>
              <a:t>     saying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  hearing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  seeing words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words rather than pictures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Language usage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/>
      <p:bldP spid="3277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Career Interests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Teacher</a:t>
            </a:r>
          </a:p>
          <a:p>
            <a:r>
              <a:rPr lang="en-US"/>
              <a:t>Lawyer </a:t>
            </a:r>
          </a:p>
          <a:p>
            <a:r>
              <a:rPr lang="en-US"/>
              <a:t>Journalist</a:t>
            </a:r>
          </a:p>
          <a:p>
            <a:r>
              <a:rPr lang="en-US"/>
              <a:t>Poet</a:t>
            </a:r>
          </a:p>
          <a:p>
            <a:r>
              <a:rPr lang="en-US"/>
              <a:t>Writer</a:t>
            </a:r>
          </a:p>
          <a:p>
            <a:r>
              <a:rPr lang="en-US"/>
              <a:t>Politician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Logical/ Mathematical Learner</a:t>
            </a:r>
            <a:br>
              <a:rPr lang="en-US"/>
            </a:br>
            <a:r>
              <a:rPr lang="en-US"/>
              <a:t>The questioner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Likes to</a:t>
            </a:r>
          </a:p>
          <a:p>
            <a:pPr>
              <a:buFont typeface="Wingdings" pitchFamily="2" charset="2"/>
              <a:buNone/>
            </a:pPr>
            <a:r>
              <a:rPr lang="en-US"/>
              <a:t>     work with numbers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do experiments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explore patterns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figure things out</a:t>
            </a:r>
          </a:p>
          <a:p>
            <a:pPr>
              <a:buFont typeface="Wingdings" pitchFamily="2" charset="2"/>
              <a:buNone/>
            </a:pPr>
            <a:r>
              <a:rPr lang="en-US"/>
              <a:t>     ask questions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check relationships</a:t>
            </a:r>
          </a:p>
          <a:p>
            <a:pPr>
              <a:buFont typeface="Wingdings" pitchFamily="2" charset="2"/>
              <a:buNone/>
            </a:pPr>
            <a:r>
              <a:rPr lang="en-US"/>
              <a:t>     use geometric shapes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Learns best by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categorizing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classifying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working with abstract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patterns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logic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problem solving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reasoning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8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8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8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3" grpId="0" build="p" autoUpdateAnimBg="0"/>
      <p:bldP spid="3584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Career Interests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Scientist</a:t>
            </a:r>
          </a:p>
          <a:p>
            <a:r>
              <a:rPr lang="en-US"/>
              <a:t>Engineer</a:t>
            </a:r>
          </a:p>
          <a:p>
            <a:r>
              <a:rPr lang="en-US"/>
              <a:t>Computer work</a:t>
            </a:r>
          </a:p>
          <a:p>
            <a:r>
              <a:rPr lang="en-US"/>
              <a:t>Researcher</a:t>
            </a:r>
          </a:p>
          <a:p>
            <a:r>
              <a:rPr lang="en-US"/>
              <a:t>Accountant</a:t>
            </a:r>
          </a:p>
          <a:p>
            <a:r>
              <a:rPr lang="en-US"/>
              <a:t>School business administrator</a:t>
            </a:r>
          </a:p>
          <a:p>
            <a:r>
              <a:rPr lang="en-US"/>
              <a:t>Teacher of math or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/>
      <p:bldP spid="36867" grpId="0" build="p" autoUpdateAnimBg="0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446</Words>
  <Application>Microsoft Office PowerPoint</Application>
  <PresentationFormat>On-screen Show (4:3)</PresentationFormat>
  <Paragraphs>178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Times New Roman</vt:lpstr>
      <vt:lpstr>Wingdings</vt:lpstr>
      <vt:lpstr>Blue Diagonal</vt:lpstr>
      <vt:lpstr>Learning Styles &amp; Multiple Intelligences</vt:lpstr>
      <vt:lpstr>Learning Styles </vt:lpstr>
      <vt:lpstr>Visual Learners learn through seeing</vt:lpstr>
      <vt:lpstr>Auditory Learners learn through listening</vt:lpstr>
      <vt:lpstr>Tactile/Kinesthetic Learners learn through moving,doing,touching</vt:lpstr>
      <vt:lpstr>Linguistic Learner The word student</vt:lpstr>
      <vt:lpstr>Career Interests</vt:lpstr>
      <vt:lpstr>Logical/ Mathematical Learner The questioner</vt:lpstr>
      <vt:lpstr>Career Interests</vt:lpstr>
      <vt:lpstr>Spatial Learner  The visualizer</vt:lpstr>
      <vt:lpstr>Musical Learner the music lover</vt:lpstr>
      <vt:lpstr>Tactile/Kinesthetic Learner the mover</vt:lpstr>
      <vt:lpstr>Interpersonal Learner the Socializer</vt:lpstr>
      <vt:lpstr>Intrapersonal Learner the Individual</vt:lpstr>
      <vt:lpstr>Multiple Intelligences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Styles &amp; Multiple Intelligences</dc:title>
  <dc:creator>jmatuk</dc:creator>
  <cp:lastModifiedBy>CSH</cp:lastModifiedBy>
  <cp:revision>3</cp:revision>
  <dcterms:modified xsi:type="dcterms:W3CDTF">2014-01-12T01:42:19Z</dcterms:modified>
</cp:coreProperties>
</file>